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8" r:id="rId5"/>
    <p:sldId id="270" r:id="rId6"/>
    <p:sldId id="264" r:id="rId7"/>
    <p:sldId id="272" r:id="rId8"/>
    <p:sldId id="265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5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38" d="100"/>
          <a:sy n="38" d="100"/>
        </p:scale>
        <p:origin x="-9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4ACA0-C78A-4F20-9E3E-6B8BC554ECB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10573-70AE-4033-BBE2-1767524EE2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3414241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группы – как способ фиксирования и оценки достижений группы</a:t>
            </a:r>
            <a:endParaRPr lang="ru-RU" sz="5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97152"/>
            <a:ext cx="6872808" cy="1777752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Подготовила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Ларионова Ольга Сергеевна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группы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«Добро пожаловать»</a:t>
            </a:r>
          </a:p>
          <a:p>
            <a:r>
              <a:rPr lang="ru-RU" dirty="0" smtClean="0"/>
              <a:t>"Давайте познакомимся!"</a:t>
            </a:r>
          </a:p>
          <a:p>
            <a:r>
              <a:rPr lang="ru-RU" dirty="0" smtClean="0"/>
              <a:t>"Наши девочки"  </a:t>
            </a:r>
          </a:p>
          <a:p>
            <a:r>
              <a:rPr lang="ru-RU" dirty="0" smtClean="0"/>
              <a:t>"Наши мальчики"  </a:t>
            </a:r>
          </a:p>
          <a:p>
            <a:r>
              <a:rPr lang="ru-RU" dirty="0" smtClean="0"/>
              <a:t>"Наши успехи и достижения";</a:t>
            </a:r>
          </a:p>
          <a:p>
            <a:r>
              <a:rPr lang="ru-RU" dirty="0" smtClean="0"/>
              <a:t>"Наши праздники",</a:t>
            </a:r>
          </a:p>
          <a:p>
            <a:r>
              <a:rPr lang="ru-RU" dirty="0" smtClean="0"/>
              <a:t>• "Наши мечты"</a:t>
            </a:r>
          </a:p>
          <a:p>
            <a:r>
              <a:rPr lang="ru-RU" dirty="0" smtClean="0"/>
              <a:t>• "Что означают наши имена",</a:t>
            </a:r>
          </a:p>
          <a:p>
            <a:r>
              <a:rPr lang="ru-RU" dirty="0" smtClean="0"/>
              <a:t>• "Кем я буду, когда вырасту",</a:t>
            </a:r>
          </a:p>
          <a:p>
            <a:r>
              <a:rPr lang="ru-RU" dirty="0" smtClean="0"/>
              <a:t>• "Наши </a:t>
            </a:r>
            <a:r>
              <a:rPr lang="ru-RU" dirty="0" err="1" smtClean="0"/>
              <a:t>говорилки</a:t>
            </a:r>
            <a:r>
              <a:rPr lang="ru-RU" dirty="0" smtClean="0"/>
              <a:t>”</a:t>
            </a:r>
          </a:p>
          <a:p>
            <a:r>
              <a:rPr lang="ru-RU" dirty="0" smtClean="0"/>
              <a:t>• "Мы артисты", и другие.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- </a:t>
            </a:r>
            <a:r>
              <a:rPr lang="ru-RU" sz="3600" dirty="0" smtClean="0"/>
              <a:t>это способ фиксирования, накопления и оценки индивидуальных достижений за определенный период.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lanetadetstva.net/wp-content/uploads/2013/05/%D0%BC%D0%B8%D0%BD%D0%B8%D0%B0%D1%82%D1%8E%D1%80%D0%B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016224" cy="2844672"/>
          </a:xfrm>
          <a:prstGeom prst="rect">
            <a:avLst/>
          </a:prstGeom>
          <a:noFill/>
        </p:spPr>
      </p:pic>
      <p:pic>
        <p:nvPicPr>
          <p:cNvPr id="10244" name="Picture 4" descr="http://image.jimcdn.com/app/cms/image/transf/dimension=201x1024:format=jpg/path/s7c9edf72bf232109/image/ic90f941c21d5b3f3/version/1443511476/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01008"/>
            <a:ext cx="2325325" cy="282278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 smtClean="0"/>
              <a:t>                         </a:t>
            </a:r>
            <a:r>
              <a:rPr lang="ru-RU" sz="3300" dirty="0" smtClean="0"/>
              <a:t>– это первый шаг в открытии малышом </a:t>
            </a:r>
          </a:p>
          <a:p>
            <a:pPr marL="0" indent="0">
              <a:buNone/>
            </a:pPr>
            <a:r>
              <a:rPr lang="ru-RU" sz="3300" dirty="0" smtClean="0"/>
              <a:t>                           своего Я: собственных чувств, </a:t>
            </a:r>
          </a:p>
          <a:p>
            <a:pPr marL="0" indent="0">
              <a:buNone/>
            </a:pPr>
            <a:r>
              <a:rPr lang="ru-RU" sz="3300" dirty="0" smtClean="0"/>
              <a:t>                           переживаний, побед, разочарований, </a:t>
            </a:r>
          </a:p>
          <a:p>
            <a:pPr marL="0" indent="0">
              <a:buNone/>
            </a:pPr>
            <a:r>
              <a:rPr lang="ru-RU" sz="3300" dirty="0" smtClean="0"/>
              <a:t>                           открытий. </a:t>
            </a:r>
          </a:p>
          <a:p>
            <a:pPr>
              <a:buNone/>
            </a:pPr>
            <a:endParaRPr lang="ru-RU" sz="5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группы</a:t>
            </a:r>
          </a:p>
          <a:p>
            <a:pPr marL="0" indent="0">
              <a:buNone/>
            </a:pPr>
            <a:r>
              <a:rPr lang="ru-RU" sz="3600" dirty="0" smtClean="0"/>
              <a:t>- это «досье успеха», в котором </a:t>
            </a:r>
          </a:p>
          <a:p>
            <a:pPr marL="0" indent="0">
              <a:buNone/>
            </a:pPr>
            <a:r>
              <a:rPr lang="ru-RU" sz="3600" dirty="0" smtClean="0"/>
              <a:t>отражается всё интересное</a:t>
            </a:r>
          </a:p>
          <a:p>
            <a:pPr marL="0" indent="0">
              <a:buNone/>
            </a:pPr>
            <a:r>
              <a:rPr lang="ru-RU" sz="3600" dirty="0" smtClean="0"/>
              <a:t> и достойное из  того, </a:t>
            </a:r>
          </a:p>
          <a:p>
            <a:pPr marL="0" indent="0">
              <a:buNone/>
            </a:pPr>
            <a:r>
              <a:rPr lang="ru-RU" sz="3600" dirty="0" smtClean="0"/>
              <a:t>что происходит в жизни группы. </a:t>
            </a:r>
          </a:p>
          <a:p>
            <a:pPr>
              <a:buNone/>
            </a:pPr>
            <a:endParaRPr lang="ru-RU" sz="5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6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дошкольника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64807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 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438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000" dirty="0" smtClean="0"/>
              <a:t>Сбор и систематизация информации о детях, фиксация прогресса и достижений развития воспитанников.</a:t>
            </a:r>
          </a:p>
          <a:p>
            <a:pPr marL="0" indent="0">
              <a:buNone/>
            </a:pPr>
            <a:endParaRPr lang="ru-RU" sz="76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6000" dirty="0" smtClean="0"/>
              <a:t>Создать ситуацию переживания успеха</a:t>
            </a:r>
          </a:p>
          <a:p>
            <a:r>
              <a:rPr lang="ru-RU" sz="6000" dirty="0" smtClean="0"/>
              <a:t>Поддерживать интерес детей к определённому виду деятельности</a:t>
            </a:r>
          </a:p>
          <a:p>
            <a:r>
              <a:rPr lang="ru-RU" sz="6000" dirty="0" smtClean="0"/>
              <a:t>Поощрять их активность и самостоятельность</a:t>
            </a:r>
          </a:p>
          <a:p>
            <a:r>
              <a:rPr lang="ru-RU" sz="6000" dirty="0" smtClean="0"/>
              <a:t>Формировать навыки учебной деятельности</a:t>
            </a:r>
          </a:p>
          <a:p>
            <a:r>
              <a:rPr lang="ru-RU" sz="6000" dirty="0" smtClean="0"/>
              <a:t>Содействовать индивидуализации образования дошкольников</a:t>
            </a:r>
          </a:p>
          <a:p>
            <a:r>
              <a:rPr lang="ru-RU" sz="6000" dirty="0" smtClean="0"/>
              <a:t>Закладывать дополнительные предпосылки успешной социализации</a:t>
            </a:r>
          </a:p>
          <a:p>
            <a:r>
              <a:rPr lang="ru-RU" sz="6000" dirty="0" smtClean="0"/>
              <a:t>Укреплять взаимодействие с семьями </a:t>
            </a:r>
            <a:r>
              <a:rPr lang="ru-RU" sz="6000" dirty="0" smtClean="0"/>
              <a:t>воспитанников</a:t>
            </a:r>
          </a:p>
          <a:p>
            <a:r>
              <a:rPr lang="ru-RU" sz="6000" dirty="0" smtClean="0"/>
              <a:t>Повышать </a:t>
            </a:r>
            <a:r>
              <a:rPr lang="ru-RU" sz="6000" dirty="0" smtClean="0"/>
              <a:t>заинтересованность родителей в результатах развития группы и совместной деятельности с ДОУ.</a:t>
            </a: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Значимость данной технологии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/>
              <a:t>она направлена на взаимодействие всех участников образовательного процесса. Дети, педагоги и родители совместно участвуют в создании единого творческого продукта.</a:t>
            </a:r>
          </a:p>
          <a:p>
            <a:pPr>
              <a:buNone/>
            </a:pP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/>
              <a:t>это один из способов повышения качества образовательного процесса, т. к. использование данной технологии способствует достижению положительных результатов деятельности как индивидуума (ребенка, педагога), так и коллектива в целом (группы, ДОУ).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83568" y="1988840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683568" y="3933056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группы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3309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Стрелка вниз 3"/>
          <p:cNvSpPr/>
          <p:nvPr/>
        </p:nvSpPr>
        <p:spPr>
          <a:xfrm rot="2227999">
            <a:off x="2555776" y="1484784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2348880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9392246">
            <a:off x="6228184" y="1484784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780928"/>
            <a:ext cx="1872208" cy="129614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дети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2" y="4149080"/>
            <a:ext cx="2088232" cy="129614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родители</a:t>
            </a:r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852936"/>
            <a:ext cx="2016224" cy="13681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педагоги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034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Система работы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Стрелка вниз 3"/>
          <p:cNvSpPr/>
          <p:nvPr/>
        </p:nvSpPr>
        <p:spPr>
          <a:xfrm rot="2227999">
            <a:off x="2009872" y="1171828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83968" y="1124744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9392246">
            <a:off x="6472924" y="1100413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276872"/>
          <a:ext cx="8064897" cy="4064000"/>
        </p:xfrm>
        <a:graphic>
          <a:graphicData uri="http://schemas.openxmlformats.org/drawingml/2006/table">
            <a:tbl>
              <a:tblPr/>
              <a:tblGrid>
                <a:gridCol w="3130113"/>
                <a:gridCol w="2508178"/>
                <a:gridCol w="2426606"/>
              </a:tblGrid>
              <a:tr h="439576">
                <a:tc>
                  <a:txBody>
                    <a:bodyPr/>
                    <a:lstStyle/>
                    <a:p>
                      <a:r>
                        <a:rPr lang="ru-RU" sz="1300" b="1" dirty="0"/>
                        <a:t>Работа с педагогами</a:t>
                      </a:r>
                      <a:endParaRPr lang="ru-RU" sz="1300" dirty="0"/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/>
                        <a:t>Работа с детьми</a:t>
                      </a:r>
                      <a:endParaRPr lang="ru-RU" sz="1300"/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/>
                        <a:t>Взаимодействие с родителями</a:t>
                      </a:r>
                      <a:endParaRPr lang="ru-RU" sz="1300"/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  <a:tr h="3624424">
                <a:tc>
                  <a:txBody>
                    <a:bodyPr/>
                    <a:lstStyle/>
                    <a:p>
                      <a:r>
                        <a:rPr lang="ru-RU" sz="1300"/>
                        <a:t>1.      Ознакомление с теоретическим и практическим материалом по созданию портфолио.</a:t>
                      </a:r>
                    </a:p>
                    <a:p>
                      <a:r>
                        <a:rPr lang="ru-RU" sz="1300"/>
                        <a:t>2.      Разработка структуры портфолио.</a:t>
                      </a:r>
                    </a:p>
                    <a:p>
                      <a:r>
                        <a:rPr lang="ru-RU" sz="1300"/>
                        <a:t>3.      Оформление образца портфолио ребенка педагогами творческой группы дошкольного учреждения.</a:t>
                      </a:r>
                    </a:p>
                    <a:p>
                      <a:r>
                        <a:rPr lang="ru-RU" sz="1300"/>
                        <a:t>4.      Презентация образца портфолио.</a:t>
                      </a:r>
                    </a:p>
                    <a:p>
                      <a:r>
                        <a:rPr lang="ru-RU" sz="1300"/>
                        <a:t>5.      Индивидуальная работа по внедрению портфолио ребенка.</a:t>
                      </a:r>
                    </a:p>
                    <a:p>
                      <a:r>
                        <a:rPr lang="ru-RU" sz="1300"/>
                        <a:t>6.      Презентация портфолио ребенка для педагогов ДОУ</a:t>
                      </a:r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1.      Рассматривание образца </a:t>
                      </a:r>
                      <a:r>
                        <a:rPr lang="ru-RU" sz="1300" dirty="0" err="1"/>
                        <a:t>портфолио</a:t>
                      </a:r>
                      <a:r>
                        <a:rPr lang="ru-RU" sz="1300" dirty="0"/>
                        <a:t>.</a:t>
                      </a:r>
                    </a:p>
                    <a:p>
                      <a:r>
                        <a:rPr lang="ru-RU" sz="1300" dirty="0"/>
                        <a:t>2.      Индивидуальная беседа с детьми.</a:t>
                      </a:r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1.      Индивидуальная работа педагогов ДОУ с родителями по ознакомлению с </a:t>
                      </a:r>
                      <a:r>
                        <a:rPr lang="ru-RU" sz="1300" dirty="0" err="1"/>
                        <a:t>портфолио</a:t>
                      </a:r>
                      <a:r>
                        <a:rPr lang="ru-RU" sz="1300" dirty="0"/>
                        <a:t> ребенка.</a:t>
                      </a:r>
                    </a:p>
                    <a:p>
                      <a:r>
                        <a:rPr lang="ru-RU" sz="1300" dirty="0"/>
                        <a:t>2.      Консультативная помощь (семинар-практикум по оформлению </a:t>
                      </a:r>
                      <a:r>
                        <a:rPr lang="ru-RU" sz="1300" dirty="0" err="1"/>
                        <a:t>портфолио</a:t>
                      </a:r>
                      <a:r>
                        <a:rPr lang="ru-RU" sz="1300" dirty="0"/>
                        <a:t>, памятки, </a:t>
                      </a:r>
                      <a:r>
                        <a:rPr lang="ru-RU" sz="1300" dirty="0" err="1"/>
                        <a:t>опросники</a:t>
                      </a:r>
                      <a:r>
                        <a:rPr lang="ru-RU" sz="1300" dirty="0"/>
                        <a:t> и т.д.)</a:t>
                      </a:r>
                    </a:p>
                  </a:txBody>
                  <a:tcPr marL="20735" marR="20735" marT="20735" marB="207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727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Особенности «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дошкольника»: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73616" cy="46771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/>
              <a:t>1. </a:t>
            </a:r>
            <a:r>
              <a:rPr lang="ru-RU" sz="4500" dirty="0" err="1" smtClean="0"/>
              <a:t>Портфолио</a:t>
            </a:r>
            <a:r>
              <a:rPr lang="ru-RU" sz="4500" dirty="0" smtClean="0"/>
              <a:t> – это способ фиксирования, накопления и оценки индивидуальных достижений дошкольника в определенный период его воспитания и обучения.</a:t>
            </a:r>
          </a:p>
          <a:p>
            <a:pPr>
              <a:buNone/>
            </a:pPr>
            <a:r>
              <a:rPr lang="ru-RU" sz="4500" dirty="0" smtClean="0"/>
              <a:t>2. </a:t>
            </a:r>
            <a:r>
              <a:rPr lang="ru-RU" sz="4500" dirty="0" err="1" smtClean="0"/>
              <a:t>Портфолио</a:t>
            </a:r>
            <a:r>
              <a:rPr lang="ru-RU" sz="4500" dirty="0" smtClean="0"/>
              <a:t> дополняет традиционные контрольно-оценочные средства, направленные, на проверку репродуктивного уровня усвоения информации.</a:t>
            </a:r>
          </a:p>
          <a:p>
            <a:pPr>
              <a:buNone/>
            </a:pPr>
            <a:r>
              <a:rPr lang="ru-RU" sz="4500" dirty="0" smtClean="0"/>
              <a:t>3.Портфолио позволяет учитывать результаты, достигнутые воспитанником в разнообразных видах деятельности – учебной, творческой, социальной, коммуникативной и других, и является важным элементом практико-ориентированного, деятельного подхода к образованию. </a:t>
            </a:r>
          </a:p>
          <a:p>
            <a:pPr>
              <a:buNone/>
            </a:pPr>
            <a:r>
              <a:rPr lang="ru-RU" sz="4500" dirty="0" smtClean="0"/>
              <a:t>4. </a:t>
            </a:r>
            <a:r>
              <a:rPr lang="ru-RU" sz="4500" dirty="0" err="1" smtClean="0"/>
              <a:t>Портфолио</a:t>
            </a:r>
            <a:r>
              <a:rPr lang="ru-RU" sz="4500" dirty="0" smtClean="0"/>
              <a:t> дошкольника – перспективная форма представления индивидуальной направленности учебных достижений конкретного воспитанника, отвечающей задачам </a:t>
            </a:r>
            <a:r>
              <a:rPr lang="ru-RU" sz="4500" dirty="0" err="1" smtClean="0"/>
              <a:t>предпрофильной</a:t>
            </a:r>
            <a:r>
              <a:rPr lang="ru-RU" sz="4500" dirty="0" smtClean="0"/>
              <a:t> подготовки и, в дальнейшем, профильного обучения.</a:t>
            </a:r>
          </a:p>
          <a:p>
            <a:pPr>
              <a:buNone/>
            </a:pPr>
            <a:r>
              <a:rPr lang="ru-RU" sz="4500" dirty="0" smtClean="0"/>
              <a:t>5. Использование такой формы оценки учебных достижений, как </a:t>
            </a:r>
            <a:r>
              <a:rPr lang="ru-RU" sz="4500" dirty="0" err="1" smtClean="0"/>
              <a:t>портфолио</a:t>
            </a:r>
            <a:r>
              <a:rPr lang="ru-RU" sz="4500" dirty="0" smtClean="0"/>
              <a:t> дошкольника, позволяет воспитателю создать для каждого воспитанника ситуацию переживания успеха.</a:t>
            </a:r>
          </a:p>
          <a:p>
            <a:pPr>
              <a:buNone/>
            </a:pP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727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Алгоритм создания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группы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73616" cy="4677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Постановка цели.</a:t>
            </a:r>
          </a:p>
          <a:p>
            <a:r>
              <a:rPr lang="ru-RU" sz="2800" dirty="0" smtClean="0"/>
              <a:t>Определить вид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Определить временной отрезок, во время которого будет собираться информация.</a:t>
            </a:r>
          </a:p>
          <a:p>
            <a:r>
              <a:rPr lang="ru-RU" sz="2800" dirty="0" smtClean="0"/>
              <a:t>Определить структуру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: количество, название рубрик.</a:t>
            </a:r>
          </a:p>
          <a:p>
            <a:r>
              <a:rPr lang="ru-RU" sz="2800" dirty="0" smtClean="0"/>
              <a:t>Презентация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400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Портфолио группы – как способ фиксирования и оценки достижений группы</vt:lpstr>
      <vt:lpstr>Портфолио</vt:lpstr>
      <vt:lpstr>Портфолио дошкольника</vt:lpstr>
      <vt:lpstr>Цель портфолио </vt:lpstr>
      <vt:lpstr>Значимость данной технологии </vt:lpstr>
      <vt:lpstr>Портфолио группы</vt:lpstr>
      <vt:lpstr>Система работы</vt:lpstr>
      <vt:lpstr>     Особенности «Портфолио дошкольника»:  </vt:lpstr>
      <vt:lpstr>     Алгоритм создания портфолио группы  </vt:lpstr>
      <vt:lpstr>Структура портфолио группы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Александр</cp:lastModifiedBy>
  <cp:revision>53</cp:revision>
  <dcterms:created xsi:type="dcterms:W3CDTF">2016-01-23T15:54:16Z</dcterms:created>
  <dcterms:modified xsi:type="dcterms:W3CDTF">2017-03-01T09:34:49Z</dcterms:modified>
</cp:coreProperties>
</file>